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92"/>
  </p:normalViewPr>
  <p:slideViewPr>
    <p:cSldViewPr>
      <p:cViewPr varScale="1">
        <p:scale>
          <a:sx n="106" d="100"/>
          <a:sy n="106" d="100"/>
        </p:scale>
        <p:origin x="1264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BB51C-D472-4D3E-B86E-1F887E6D9E52}" type="datetimeFigureOut">
              <a:rPr lang="en-US" smtClean="0"/>
              <a:t>10/18/17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83CBC-ED9C-4905-8349-3DFCFA110A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BB51C-D472-4D3E-B86E-1F887E6D9E52}" type="datetimeFigureOut">
              <a:rPr lang="en-US" smtClean="0"/>
              <a:t>10/18/17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83CBC-ED9C-4905-8349-3DFCFA110A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BB51C-D472-4D3E-B86E-1F887E6D9E52}" type="datetimeFigureOut">
              <a:rPr lang="en-US" smtClean="0"/>
              <a:t>10/18/17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83CBC-ED9C-4905-8349-3DFCFA110A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BB51C-D472-4D3E-B86E-1F887E6D9E52}" type="datetimeFigureOut">
              <a:rPr lang="en-US" smtClean="0"/>
              <a:t>10/18/17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83CBC-ED9C-4905-8349-3DFCFA110A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BB51C-D472-4D3E-B86E-1F887E6D9E52}" type="datetimeFigureOut">
              <a:rPr lang="en-US" smtClean="0"/>
              <a:t>10/18/17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83CBC-ED9C-4905-8349-3DFCFA110A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BB51C-D472-4D3E-B86E-1F887E6D9E52}" type="datetimeFigureOut">
              <a:rPr lang="en-US" smtClean="0"/>
              <a:t>10/18/17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83CBC-ED9C-4905-8349-3DFCFA110A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BB51C-D472-4D3E-B86E-1F887E6D9E52}" type="datetimeFigureOut">
              <a:rPr lang="en-US" smtClean="0"/>
              <a:t>10/18/17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83CBC-ED9C-4905-8349-3DFCFA110A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BB51C-D472-4D3E-B86E-1F887E6D9E52}" type="datetimeFigureOut">
              <a:rPr lang="en-US" smtClean="0"/>
              <a:t>10/18/17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83CBC-ED9C-4905-8349-3DFCFA110A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BB51C-D472-4D3E-B86E-1F887E6D9E52}" type="datetimeFigureOut">
              <a:rPr lang="en-US" smtClean="0"/>
              <a:t>10/18/17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83CBC-ED9C-4905-8349-3DFCFA110A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BB51C-D472-4D3E-B86E-1F887E6D9E52}" type="datetimeFigureOut">
              <a:rPr lang="en-US" smtClean="0"/>
              <a:t>10/18/17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83CBC-ED9C-4905-8349-3DFCFA110A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BB51C-D472-4D3E-B86E-1F887E6D9E52}" type="datetimeFigureOut">
              <a:rPr lang="en-US" smtClean="0"/>
              <a:t>10/18/17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83CBC-ED9C-4905-8349-3DFCFA110A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2BB51C-D472-4D3E-B86E-1F887E6D9E52}" type="datetimeFigureOut">
              <a:rPr lang="en-US" smtClean="0"/>
              <a:t>10/18/17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83CBC-ED9C-4905-8349-3DFCFA110AA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1219199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Georgia" pitchFamily="18" charset="0"/>
              </a:rPr>
              <a:t>Book Essay #1 </a:t>
            </a:r>
            <a:r>
              <a:rPr lang="en-US" i="1" dirty="0" smtClean="0">
                <a:latin typeface="Georgia" pitchFamily="18" charset="0"/>
              </a:rPr>
              <a:t>Revolutionary Mothers</a:t>
            </a:r>
            <a:br>
              <a:rPr lang="en-US" i="1" dirty="0" smtClean="0">
                <a:latin typeface="Georgia" pitchFamily="18" charset="0"/>
              </a:rPr>
            </a:br>
            <a:r>
              <a:rPr lang="en-US" sz="2000" dirty="0" smtClean="0">
                <a:latin typeface="Georgia" pitchFamily="18" charset="0"/>
              </a:rPr>
              <a:t>Please choose 1 topic below and fully discuss. Make sure to carefully review the Book Essay Guidelines document before writing your paper</a:t>
            </a:r>
            <a:endParaRPr lang="en-US" i="1" dirty="0">
              <a:latin typeface="Georgia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2362200"/>
            <a:ext cx="7620000" cy="3276600"/>
          </a:xfrm>
        </p:spPr>
        <p:txBody>
          <a:bodyPr>
            <a:normAutofit/>
          </a:bodyPr>
          <a:lstStyle/>
          <a:p>
            <a:pPr marL="457200" indent="-457200" algn="l">
              <a:buAutoNum type="arabicPeriod"/>
            </a:pPr>
            <a:r>
              <a:rPr lang="en-US" sz="2000" dirty="0" smtClean="0">
                <a:solidFill>
                  <a:schemeClr val="tx1"/>
                </a:solidFill>
                <a:latin typeface="Georgia" pitchFamily="18" charset="0"/>
              </a:rPr>
              <a:t>Using specific examples from the book, discuss the roles  which women played in the American Revolution</a:t>
            </a:r>
          </a:p>
          <a:p>
            <a:pPr marL="457200" indent="-457200" algn="l">
              <a:buAutoNum type="arabicPeriod"/>
            </a:pPr>
            <a:r>
              <a:rPr lang="en-US" sz="2000" dirty="0" smtClean="0">
                <a:solidFill>
                  <a:schemeClr val="tx1"/>
                </a:solidFill>
                <a:latin typeface="Georgia" pitchFamily="18" charset="0"/>
              </a:rPr>
              <a:t>Using specific examples from the book</a:t>
            </a:r>
            <a:r>
              <a:rPr lang="en-US" sz="2000" smtClean="0">
                <a:solidFill>
                  <a:schemeClr val="tx1"/>
                </a:solidFill>
                <a:latin typeface="Georgia" pitchFamily="18" charset="0"/>
              </a:rPr>
              <a:t>, analyze </a:t>
            </a:r>
            <a:r>
              <a:rPr lang="en-US" sz="2000" dirty="0" smtClean="0">
                <a:solidFill>
                  <a:schemeClr val="tx1"/>
                </a:solidFill>
                <a:latin typeface="Georgia" pitchFamily="18" charset="0"/>
              </a:rPr>
              <a:t>how the role of women in America changed during the American Revolution </a:t>
            </a:r>
          </a:p>
          <a:p>
            <a:pPr marL="457200" indent="-457200" algn="l"/>
            <a:r>
              <a:rPr lang="en-US" sz="2000" dirty="0" smtClean="0">
                <a:solidFill>
                  <a:schemeClr val="tx1"/>
                </a:solidFill>
                <a:latin typeface="Georgia" pitchFamily="18" charset="0"/>
              </a:rPr>
              <a:t>3.	</a:t>
            </a:r>
            <a:r>
              <a:rPr lang="en-US" sz="2000" dirty="0" err="1" smtClean="0">
                <a:solidFill>
                  <a:schemeClr val="tx1"/>
                </a:solidFill>
                <a:latin typeface="Georgia" pitchFamily="18" charset="0"/>
              </a:rPr>
              <a:t>Afer</a:t>
            </a:r>
            <a:r>
              <a:rPr lang="en-US" sz="2000" dirty="0" smtClean="0">
                <a:solidFill>
                  <a:schemeClr val="tx1"/>
                </a:solidFill>
                <a:latin typeface="Georgia" pitchFamily="18" charset="0"/>
              </a:rPr>
              <a:t> reading </a:t>
            </a:r>
            <a:r>
              <a:rPr lang="en-US" sz="2000" i="1" dirty="0" smtClean="0">
                <a:solidFill>
                  <a:schemeClr val="tx1"/>
                </a:solidFill>
                <a:latin typeface="Georgia" pitchFamily="18" charset="0"/>
              </a:rPr>
              <a:t>Revolutionary Mothers</a:t>
            </a:r>
            <a:r>
              <a:rPr lang="en-US" sz="2000" dirty="0" smtClean="0">
                <a:solidFill>
                  <a:schemeClr val="tx1"/>
                </a:solidFill>
                <a:latin typeface="Georgia" pitchFamily="18" charset="0"/>
              </a:rPr>
              <a:t>, discuss the ways in which this book changed your views on how the Revolutionary War was fought and won. Please use specific examples from the book</a:t>
            </a:r>
            <a:endParaRPr lang="en-US" sz="2000" dirty="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45</Words>
  <Application>Microsoft Macintosh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Georgia</vt:lpstr>
      <vt:lpstr>Office Theme</vt:lpstr>
      <vt:lpstr>Book Essay #1 Revolutionary Mothers Please choose 1 topic below and fully discuss. Make sure to carefully review the Book Essay Guidelines document before writing your paper</vt:lpstr>
    </vt:vector>
  </TitlesOfParts>
  <Company>Toshiba</Company>
  <LinksUpToDate>false</LinksUpToDate>
  <SharedDoc>false</SharedDoc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Book Essay #1 Revolutionary Mothers Please choose 1 topic below and fully discuss. Make sure to carefully review the Book Essay Guidelines document before writing your paper</dc:title>
  <dc:creator>Drewsky</dc:creator>
  <cp:lastModifiedBy>Microsoft Office User</cp:lastModifiedBy>
  <cp:revision>2</cp:revision>
  <dcterms:created xsi:type="dcterms:W3CDTF">2016-08-20T21:44:17Z</dcterms:created>
  <dcterms:modified xsi:type="dcterms:W3CDTF">2017-10-19T00:39:37Z</dcterms:modified>
</cp:coreProperties>
</file>